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lthcare-associated infections (HAIs) remain a significant threat to patient safety. The aim of this study was to evaluate the frequency and extent of microbial contamination of cell phones (CP) used by medical staff, medical students, and visitors to pediatric patients with hematological and oncological diseases and immune disorders, as well as their potential contribution to microbial dissemination in the hospital environment.
Material and methods
The study was conducted at the Department of Pediatric Hematology, Oncology, and Transplantation at the University Children’s Hospital in Lublin between May and July 2025. Samples were collected by swabbing the surfaces of screens. The samples were analyzed in an outsourced laboratory in accordance with standard procedures. Additionally, patients’ medical records were reviewed for signs of infection.
Results
Forty active CP users were included in the study, including visitors (n=13), students (n=12), nurses (n=8), and doctors (n=7). Contamination was detected in 32/40 (80%) CP samples. A total of 61 strains were isolated: 60 bacterial and 1 mold fungus. The most prevalent species were Micrococcus luteus (33.3%; n=20) and Staphylococcus epidermidis (23.3%; n=14). The highest level of contamination was observed among nurses (87.5%). Symptoms of infection were observed in 7 patients; however, no correlation was found between the microorganisms isolated from CP and the etiological agents of the infections.
Conclusions
The results indicate that medical staff’s CP are heavily colonized by bacteria. This suggests that, in addition to their communicative function, they may serve as reservoirs of microorganisms and therefore warrant attention in infection prevention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969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097_6bc5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ment of microbial contamination on mobile phones among medical staff, students, and visitors in a pediatric hematology-oncology ward, and evaluation of its association with nosocomial infec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81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2026-07-25T11:58:37Z</dcterms:created>
  <dcterms:modified xsi:type="dcterms:W3CDTF">2026-07-25T11:58:37Z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