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9382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099_d04e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ative diagnostic value of transvaginal ultrasound and magnetic resonance imaging for detecting placenta previa with coexisting placenta accreta spectrum in a scarred uter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0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3-19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2026-10-16T19:05:52Z</dcterms:created>
  <dcterms:modified xsi:type="dcterms:W3CDTF">2026-10-16T19:05:52Z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