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67465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5099_d04e6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ative diagnostic value of transvaginal ultrasound and magnetic resonance imaging for detecting placenta previa with coexisting placenta accreta spectrum in a scarred uter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0825" y="952500"/>
            <a:ext cx="3552825" cy="3238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509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923-192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4">
  <a:themeElements>
    <a:clrScheme name="Theme2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2026-09-06T01:33:04Z</dcterms:created>
  <dcterms:modified xsi:type="dcterms:W3CDTF">2026-09-06T01:33:04Z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