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170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099_d04e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ative diagnostic value of transvaginal ultrasound and magnetic resonance imaging for detecting placenta previa with coexisting placenta accreta spectrum in a scarred uter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3238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09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23-19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2026-08-16T17:19:40Z</dcterms:created>
  <dcterms:modified xsi:type="dcterms:W3CDTF">2026-08-16T17:19:40Z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