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281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099_d04e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ative diagnostic value of transvaginal ultrasound and magnetic resonance imaging for detecting placenta previa with coexisting placenta accreta spectrum in a scarred uter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0825" y="952500"/>
            <a:ext cx="3552825" cy="3238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0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23-192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2026-11-05T20:51:31Z</dcterms:created>
  <dcterms:modified xsi:type="dcterms:W3CDTF">2026-11-05T20:51:31Z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