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18578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5099_d04e6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omparative diagnostic value of transvaginal ultrasound and magnetic resonance imaging for detecting placenta previa with coexisting placenta accreta spectrum in a scarred uteru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0825" y="952500"/>
            <a:ext cx="3552825" cy="32385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509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3):1923-192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9">
  <a:themeElements>
    <a:clrScheme name="Theme1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2026-07-27T16:25:13Z</dcterms:created>
  <dcterms:modified xsi:type="dcterms:W3CDTF">2026-07-27T16:25:13Z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