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8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162_9a96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Traditional Lipid Markers: Low-density Lipoprotein Cholesterol with Apolipoprotein B Ratio – a Novel Biomarker for Sarcopenia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1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2026-06-28T18:46:23Z</dcterms:created>
  <dcterms:modified xsi:type="dcterms:W3CDTF">2026-06-28T18:46:23Z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