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179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5162_9a96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yond traditional lipid markers: low-density lipoprotein cholesterol with apolipoprotein B ratio – a novel biomarker for sarcopenia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51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335-13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2026-07-26T21:33:50Z</dcterms:created>
  <dcterms:modified xsi:type="dcterms:W3CDTF">2026-07-26T21:33:50Z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