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3631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162_9a96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yond traditional lipid markers: low-density lipoprotein cholesterol with apolipoprotein B ratio – a novel biomarker for sarcopenia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1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335-13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2026-09-25T14:34:57Z</dcterms:created>
  <dcterms:modified xsi:type="dcterms:W3CDTF">2026-09-25T14:34:57Z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