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85137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5162_9a965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eyond traditional lipid markers: low-density lipoprotein cholesterol with apolipoprotein B ratio – a novel biomarker for sarcopenia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51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335-13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2026-08-15T23:05:00Z</dcterms:created>
  <dcterms:modified xsi:type="dcterms:W3CDTF">2026-08-15T23:05:00Z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