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550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239_0cd8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ocal segmental glomerulosclerosis associated with anti-synthetase syndrome: coincidental coexistence or potential causal relationship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575" y="952500"/>
            <a:ext cx="527685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2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507-25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2026-10-26T18:19:47Z</dcterms:created>
  <dcterms:modified xsi:type="dcterms:W3CDTF">2026-10-26T18:19:47Z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