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74442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5239_0cd8b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ocal segmental glomerulosclerosis associated with anti-synthetase syndrome: coincidental coexistence or potential causal relationship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3575" y="952500"/>
            <a:ext cx="5276850" cy="2543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523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8">
  <a:themeElements>
    <a:clrScheme name="Theme7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2026-08-26T07:09:14Z</dcterms:created>
  <dcterms:modified xsi:type="dcterms:W3CDTF">2026-08-26T07:09:14Z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