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23011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25239_0cd8b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Focal segmental glomerulosclerosis associated with anti-synthetase syndrome: coincidental coexistence or potential causal relationship?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33575" y="952500"/>
            <a:ext cx="5276850" cy="25431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2523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4):2507-251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3">
  <a:themeElements>
    <a:clrScheme name="Theme2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2026-10-05T15:24:06Z</dcterms:created>
  <dcterms:modified xsi:type="dcterms:W3CDTF">2026-10-05T15:24:06Z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