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5630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401_b75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erum lactate dehydrogenase and prevalence of diabetic kidney disease in Chinese patients with type 1 diabetes mellitus: a cross-sec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4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79-248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2026-10-21T01:39:54Z</dcterms:created>
  <dcterms:modified xsi:type="dcterms:W3CDTF">2026-10-21T01:39:54Z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