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73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01_b75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lactate dehydrogenase and prevalence of diabetic kidney disease in Chinese patients with type 1 diabetes mellitus: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2026-08-21T14:03:49Z</dcterms:created>
  <dcterms:modified xsi:type="dcterms:W3CDTF">2026-08-21T14:03:49Z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