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67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401_b75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erum lactate dehydrogenase and prevalence of diabetic kidney disease in Chinese patients with type 1 diabetes mellitus: a 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4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2026-09-10T20:01:21Z</dcterms:created>
  <dcterms:modified xsi:type="dcterms:W3CDTF">2026-09-10T20:01:21Z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