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82267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5401_b75c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serum lactate dehydrogenase and prevalence of diabetic kidney disease in Chinese patients with type 1 diabetes mellitus: a cross-sec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54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479-248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1">
  <a:themeElements>
    <a:clrScheme name="Theme4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2026-09-30T22:13:23Z</dcterms:created>
  <dcterms:modified xsi:type="dcterms:W3CDTF">2026-09-30T22:13:23Z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