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3142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477_d9aa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the perception and use of artificial intelligence among physicians, medical students, and other healthcare professiona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4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2026-09-13T11:12:59Z</dcterms:created>
  <dcterms:modified xsi:type="dcterms:W3CDTF">2026-09-13T11:12:59Z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