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05124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5477_d9aa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essment of the perception and use of artificial intelligence among physicians, medical students, and other healthcare professiona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547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457-246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3">
  <a:themeElements>
    <a:clrScheme name="Theme3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2026-10-03T13:42:56Z</dcterms:created>
  <dcterms:modified xsi:type="dcterms:W3CDTF">2026-10-03T13:42:56Z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