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216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77_d9aa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the perception and use of artificial intelligence among physicians, medical students, and other healthcare professiona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7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57-2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2026-10-24T01:29:31Z</dcterms:created>
  <dcterms:modified xsi:type="dcterms:W3CDTF">2026-10-24T01:29:31Z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