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071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402_64b0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nchronous myelodysplastic syndrome and multiple myeloma: a DDX41-associated double-hit across two lineag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528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4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90-24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2026-10-21T13:53:51Z</dcterms:created>
  <dcterms:modified xsi:type="dcterms:W3CDTF">2026-10-21T13:53:51Z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