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228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6402_64b0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ynchronous myelodysplastic syndrome and multiple myeloma: a DDX41-associated double-hit across two lineag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0825" y="952500"/>
            <a:ext cx="35528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64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490-24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2026-09-30T22:15:41Z</dcterms:created>
  <dcterms:modified xsi:type="dcterms:W3CDTF">2026-09-30T22:15:41Z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