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ot applicable.
Material and methods
Not applicable.
Results
Not applicable.
Conclusions
Not applicab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784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6415_e3bd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P-1 receptor agonists and SGLT2 inhibitors in cardiovascular practice: insights from a national survey of French cardiologis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971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64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4):2465-24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8">
  <a:themeElements>
    <a:clrScheme name="Theme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2026-11-04T03:16:55Z</dcterms:created>
  <dcterms:modified xsi:type="dcterms:W3CDTF">2026-11-04T03:16:55Z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