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t applicable.
Material and methods
Not applicable.
Results
Not applicable.
Conclusions
Not applica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0259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415_e3bd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LP-1 receptor agonists and SGLT2 inhibitors in cardiovascular practice: insights from a national survey of French cardiologis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4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65-24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2026-10-14T20:27:42Z</dcterms:created>
  <dcterms:modified xsi:type="dcterms:W3CDTF">2026-10-14T20:27:42Z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