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Not applicable.
Material and methods
Not applicable.
Results
Not applicable.
Conclusions
Not applicabl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8084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6415_e3bd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LP-1 receptor agonists and SGLT2 inhibitors in cardiovascular practice: insights from a national survey of French cardiologists.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971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64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9">
  <a:themeElements>
    <a:clrScheme name="Theme1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2026-08-15T11:09:02Z</dcterms:created>
  <dcterms:modified xsi:type="dcterms:W3CDTF">2026-08-15T11:09:02Z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