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Not applicable.
Material and methods
Not applicable.
Results
Not applicable.
Conclusions
Not applicable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754859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26415_e3bdc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GLP-1 receptor agonists and SGLT2 inhibitors in cardiovascular practice: insights from a national survey of French cardiologist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29718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2641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8">
  <a:themeElements>
    <a:clrScheme name="Theme8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2026-09-04T14:31:57Z</dcterms:created>
  <dcterms:modified xsi:type="dcterms:W3CDTF">2026-09-04T14:31:57Z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