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t applicable.
Material and methods
Not applicable.
Results
Not applicable.
Conclusions
Not applic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774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15_e3bd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P-1 receptor agonists and SGLT2 inhibitors in cardiovascular practice: insights from a national survey of French cardiologists.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2026-07-26T10:20:16Z</dcterms:created>
  <dcterms:modified xsi:type="dcterms:W3CDTF">2026-07-26T10:20:16Z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