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071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6458_22ea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fe expectancy in clinical practice: assessment, communication, and decision-making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1714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645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511-25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2026-10-21T13:53:53Z</dcterms:created>
  <dcterms:modified xsi:type="dcterms:W3CDTF">2026-10-21T13:53:53Z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