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12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58_22e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expectancy in clinical practice: assessment, communication, and decision-mak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2026-09-10T15:42:57Z</dcterms:created>
  <dcterms:modified xsi:type="dcterms:W3CDTF">2026-09-10T15:42:57Z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