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550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58_22e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expectancy in clinical practice: assessment, communication, and decision-mak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1714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5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511-25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2026-10-01T07:13:17Z</dcterms:created>
  <dcterms:modified xsi:type="dcterms:W3CDTF">2026-10-01T07:13:17Z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