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5551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6688_a58c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Orbital-sinonasal interface tumors (OSITs): a preliminary anatomical classification system and surgical approach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724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668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4):2500-250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2026-10-20T23:27:22Z</dcterms:created>
  <dcterms:modified xsi:type="dcterms:W3CDTF">2026-10-20T23:27:22Z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