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1946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688_a58c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rbital-sinonasal interface tumors (OSITs): a preliminary anatomical classification system and surgical approach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724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6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2026-08-21T09:06:29Z</dcterms:created>
  <dcterms:modified xsi:type="dcterms:W3CDTF">2026-08-21T09:06:29Z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