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712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688_a58c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rbital-sinonasal interface tumors (OSITs): a preliminary anatomical classification system and surgical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724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6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2026-09-10T15:43:33Z</dcterms:created>
  <dcterms:modified xsi:type="dcterms:W3CDTF">2026-09-10T15:43:33Z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