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2703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6709_9d010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ditorial: Stand up to stay healthy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67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670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">
  <a:themeElements>
    <a:clrScheme name="Theme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2026-08-21T11:12:37Z</dcterms:created>
  <dcterms:modified xsi:type="dcterms:W3CDTF">2026-08-21T11:12:37Z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