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982243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26709_9d010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ditorial: Stand up to stay healthy?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0671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2670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4):2095-209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3">
  <a:themeElements>
    <a:clrScheme name="Theme7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2026-09-30T22:09:23Z</dcterms:created>
  <dcterms:modified xsi:type="dcterms:W3CDTF">2026-09-30T22:09:23Z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