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712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6709_9d010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ditorial: Stand up to stay healthy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67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2026-09-10T15:42:58Z</dcterms:created>
  <dcterms:modified xsi:type="dcterms:W3CDTF">2026-09-10T15:42:58Z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