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4888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6714_ac9a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eyond muscle: could GLP-1 receptor agonists offset the tendon risk of intensive lipid-lowering therapy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000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671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2026-08-23T08:09:10Z</dcterms:created>
  <dcterms:modified xsi:type="dcterms:W3CDTF">2026-08-23T08:09:10Z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