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27423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6714_ac9a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eyond muscle: could GLP-1 receptor agonists offset the tendon risk of intensive lipid-lowering therapy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0003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671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2026-09-13T00:05:57Z</dcterms:created>
  <dcterms:modified xsi:type="dcterms:W3CDTF">2026-09-13T00:05:57Z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