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327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714_ac9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muscle: could GLP-1 receptor agonists offset the tendon risk of intensive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002-2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2026-10-03T08:35:02Z</dcterms:created>
  <dcterms:modified xsi:type="dcterms:W3CDTF">2026-10-03T08:35:02Z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