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81798880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226714_ac9a9_o1.jpg"/>
  <Relationship Id="rId3" Type="http://schemas.openxmlformats.org/officeDocument/2006/relationships/image" Target="../media/ams-logo-new-js2.png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Beyond muscle: could GLP-1 receptor agonists offset the tendon risk of intensive lipid-lowering therapy?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24000" y="952500"/>
            <a:ext cx="6096000" cy="3000375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/226714]]></a:t>
            </a:r>
          </a:p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2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rch Med Sci 2026;22(4):2002-2005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84">
  <a:themeElements>
    <a:clrScheme name="Theme84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84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84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2026-10-23T19:10:07Z</dcterms:created>
  <dcterms:modified xsi:type="dcterms:W3CDTF">2026-10-23T19:10:07Z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