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2185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0932_908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reliminary detection and characterization of microplastics in human coronary atherosclerotic plaqu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194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093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461-246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4">
  <a:themeElements>
    <a:clrScheme name="Theme9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2026-10-28T15:45:05Z</dcterms:created>
  <dcterms:modified xsi:type="dcterms:W3CDTF">2026-10-28T15:45:05Z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