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73985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30932_908f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eliminary detection and characterization of microplastics in human coronary atherosclerotic plaqu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8194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3093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4):2461-246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8">
  <a:themeElements>
    <a:clrScheme name="Theme7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2026-09-18T09:26:20Z</dcterms:created>
  <dcterms:modified xsi:type="dcterms:W3CDTF">2026-09-18T09:26:20Z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