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33786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30992_27d7d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eclistamab for ultrahigh-risk multiple myeloma with isolated central nervous system relaps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5125" y="952500"/>
            <a:ext cx="3333750" cy="28384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3099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0">
  <a:themeElements>
    <a:clrScheme name="Theme8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2026-08-21T14:13:13Z</dcterms:created>
  <dcterms:modified xsi:type="dcterms:W3CDTF">2026-08-21T14:13:13Z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