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550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92_27d7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clistamab for ultrahigh-risk multiple myeloma with isolated central nervous system relap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838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18-2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2026-10-01T07:12:47Z</dcterms:created>
  <dcterms:modified xsi:type="dcterms:W3CDTF">2026-10-01T07:12:47Z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