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71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0992_27d7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eclistamab for ultrahigh-risk multiple myeloma with isolated central nervous system relap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838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09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2026-09-10T15:47:36Z</dcterms:created>
  <dcterms:modified xsi:type="dcterms:W3CDTF">2026-09-10T15:47:36Z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