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2693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31346_6eaf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pidemiological trends and future projections of vertebral fracture in BRICS countries: a GBD 2023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313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2">
  <a:themeElements>
    <a:clrScheme name="Theme2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2026-09-01T08:58:30Z</dcterms:created>
  <dcterms:modified xsi:type="dcterms:W3CDTF">2026-09-01T08:58:30Z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