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Material and methods
Results
Conclusions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82492111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231346_6eaf5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Epidemiological trends and future projections of vertebral fracture in BRICS countries: a GBD 2023 study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34290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231346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6;22(4):2496-2499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46">
  <a:themeElements>
    <a:clrScheme name="Theme46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46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46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2026-10-31T19:43:58Z</dcterms:created>
  <dcterms:modified xsi:type="dcterms:W3CDTF">2026-10-31T19:43:58Z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