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7577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31346_6eaf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pidemiological trends and future projections of vertebral fracture in BRICS countries: a GBD 2023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313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496-24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2026-10-11T17:57:09Z</dcterms:created>
  <dcterms:modified xsi:type="dcterms:W3CDTF">2026-10-11T17:57:09Z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