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9993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1346_6eaf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pidemiological trends and future projections of vertebral fracture in BRICS countries: a GBD 2023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13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96-24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2026-09-21T09:30:38Z</dcterms:created>
  <dcterms:modified xsi:type="dcterms:W3CDTF">2026-09-21T09:30:38Z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