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354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1562_8521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lostatic load and incident stroke risk in middle-aged and older Chinese adults: a prospective cohort study from CHAR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191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15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2026-08-27T08:25:45Z</dcterms:created>
  <dcterms:modified xsi:type="dcterms:W3CDTF">2026-08-27T08:25:45Z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