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4121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2_8521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llostatic load and incident stroke risk in middle-aged and older Chinese adults: a prospective cohort study from CHARL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51911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86-248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2026-10-06T22:15:42Z</dcterms:created>
  <dcterms:modified xsi:type="dcterms:W3CDTF">2026-10-06T22:15:42Z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