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60519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31562_8521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llostatic load and incident stroke risk in middle-aged and older Chinese adults: a prospective cohort study from CHAR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191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3156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">
  <a:themeElements>
    <a:clrScheme name="Theme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2026-09-16T20:02:05Z</dcterms:created>
  <dcterms:modified xsi:type="dcterms:W3CDTF">2026-09-16T20:02:05Z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