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09939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31562_8521e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llostatic load and incident stroke risk in middle-aged and older Chinese adults: a prospective cohort study from CHARL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51911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3156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4):2486-248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0">
  <a:themeElements>
    <a:clrScheme name="Theme4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2026-10-27T06:38:37Z</dcterms:created>
  <dcterms:modified xsi:type="dcterms:W3CDTF">2026-10-27T06:38:37Z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