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6938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31563_e8d0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namic frailty and incident cardiometabolic multimorbidity in Chinese adult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0671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3156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2">
  <a:themeElements>
    <a:clrScheme name="Theme3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2026-09-01T08:58:30Z</dcterms:created>
  <dcterms:modified xsi:type="dcterms:W3CDTF">2026-09-01T08:58:30Z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