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132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3_e8d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frailty and incident cardiometabolic multimorbidity in Chinese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75-24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2026-09-21T13:22:47Z</dcterms:created>
  <dcterms:modified xsi:type="dcterms:W3CDTF">2026-09-21T13:22:47Z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