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0786505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31563_e8d00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ynamic frailty and incident cardiometabolic multimorbidity in Chinese adul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3156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4):2475-247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2">
  <a:themeElements>
    <a:clrScheme name="Theme42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2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2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2026-10-12T01:57:12Z</dcterms:created>
  <dcterms:modified xsi:type="dcterms:W3CDTF">2026-10-12T01:57:12Z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