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not needed
Material and methods
not needed
Results
not needed
Conclusions
not needed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8975687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31569_74a10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Steroidal mineralocorticoid receptor antagonist use and all-cause mortality in patients with heart failure: insights from the HEROES stud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90825" y="952500"/>
            <a:ext cx="3562350" cy="23145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31569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6;22(4):2469-2474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3">
  <a:themeElements>
    <a:clrScheme name="Theme3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3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3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2026-09-21T02:56:54Z</dcterms:created>
  <dcterms:modified xsi:type="dcterms:W3CDTF">2026-09-21T02:56:54Z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