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83292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35877_f7dc2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imary renal parenchymal squamous cell carcinoma: a case report and 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7910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3587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4):2522-25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2026-10-01T01:04:11Z</dcterms:created>
  <dcterms:modified xsi:type="dcterms:W3CDTF">2026-10-01T01:04:11Z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