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711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5877_f7dc2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renal parenchymal squamous cell carcinoma: a 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9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58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22-25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2026-10-21T03:54:18Z</dcterms:created>
  <dcterms:modified xsi:type="dcterms:W3CDTF">2026-10-21T03:54:18Z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