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21008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36284_3155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association between body roundness index and low body mass index-adjusted appendicular lean mass: a cross-sectional analysis of the NHANES 2011–2018 analytic sampl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3628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4">
  <a:themeElements>
    <a:clrScheme name="Theme7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2026-10-28T13:23:36Z</dcterms:created>
  <dcterms:modified xsi:type="dcterms:W3CDTF">2026-10-28T13:23:36Z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