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114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6908_f8b8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burden of uterine fibroids among reproductive-aged wom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6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6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2026-10-21T15:05:32Z</dcterms:created>
  <dcterms:modified xsi:type="dcterms:W3CDTF">2026-10-21T15:05:32Z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