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069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7550_f8d5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elf-reported symptoms of obstructive sleep apnea and chronic obstructive pulmonary disease: a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7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2026-10-21T13:50:41Z</dcterms:created>
  <dcterms:modified xsi:type="dcterms:W3CDTF">2026-10-21T13:50:41Z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