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335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7551_f52a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a home exercise program on symptoms and inflammatory markers in temporomandibular disorde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629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75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2026-10-26T12:21:54Z</dcterms:created>
  <dcterms:modified xsi:type="dcterms:W3CDTF">2026-10-26T12:21:54Z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