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624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7554_82cf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Albanian version of the Hospital Anxiety and Depression Scale in acute and chronic medical conditions: a scale adapt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7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2026-10-23T09:03:06Z</dcterms:created>
  <dcterms:modified xsi:type="dcterms:W3CDTF">2026-10-23T09:03:06Z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