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804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0346_6ee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hine-learning analysis and in vivo validation of shared immune signatures in viral myocarditis and dilated cardiomy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809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403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2026-10-22T10:16:52Z</dcterms:created>
  <dcterms:modified xsi:type="dcterms:W3CDTF">2026-10-22T10:16:52Z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