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874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41409_2aa1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uberculous meningitis after allogeneic hematopoietic stem cell transplantation in aplastic anemia: diagnostic challenges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90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414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2026-10-29T10:52:57Z</dcterms:created>
  <dcterms:modified xsi:type="dcterms:W3CDTF">2026-10-29T10:52:57Z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