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114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41460_fb67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rontline inotuzumab ozogamicin in older adults with Philadelphia chromosome-negative B-ALL: an exploratory pooled analysis of efficacy and safet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14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414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2026-10-21T15:05:32Z</dcterms:created>
  <dcterms:modified xsi:type="dcterms:W3CDTF">2026-10-21T15:05:32Z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