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73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1748_c4ec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inal tuberculosis presenting as chronic low back pain and initially misdiagnosed as a lumbar sprain: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17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2026-10-22T08:26:18Z</dcterms:created>
  <dcterms:modified xsi:type="dcterms:W3CDTF">2026-10-22T08:26:18Z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