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A
Material and methods
NA
Results
NA
Conclusions
NA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707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41749_80dd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dium-glucose cotransporter 2 inhibitors and kidney stones: a Mendelian randomis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990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417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2026-10-23T11:21:43Z</dcterms:created>
  <dcterms:modified xsi:type="dcterms:W3CDTF">2026-10-23T11:21:43Z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