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03358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41889_6702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global, regional and national burden and its trends of chronic hepatitis B and C including cirrhosis among women of childbearing age: a systematic analysis for the Global Burden of Disease Study 2021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67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4188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9">
  <a:themeElements>
    <a:clrScheme name="Theme4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2026-10-26T12:21:53Z</dcterms:created>
  <dcterms:modified xsi:type="dcterms:W3CDTF">2026-10-26T12:21:53Z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