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n/a
Material and methods
n/a
Results
n/a
Conclusions
n/a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76245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41915_9dba9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acranial arterial calcification and recurrent stroke and mortality: clinical associations and AI-based detec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8450" y="952500"/>
            <a:ext cx="3457575" cy="25431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4191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3">
  <a:themeElements>
    <a:clrScheme name="Theme8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2026-10-23T09:03:06Z</dcterms:created>
  <dcterms:modified xsi:type="dcterms:W3CDTF">2026-10-23T09:03:06Z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