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-
Material and methods
-
Results
-
Conclusions
-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341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42103_ffc0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effects of genetically predicted cooked vegetable intake on breast cancer risk and survival: a Mendelian randomis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24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421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2026-10-27T16:18:20Z</dcterms:created>
  <dcterms:modified xsi:type="dcterms:W3CDTF">2026-10-27T16:18:20Z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