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89171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42432_9837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lected range of motion measures including fifth metacarpophalangeal joint extension, and handgrip strength across menstrual cycle phases in young, physically active wome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4243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2026-11-05T10:44:06Z</dcterms:created>
  <dcterms:modified xsi:type="dcterms:W3CDTF">2026-11-05T10:44:06Z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