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<b>Introduction</b>: Gastric cancers are the second cause of cancer related deaths all around the world but gastric carcinogenesis remains a mystery. Intestinal metaplasia (IM) and spasmolytic polypeptide expressing metaplasia (SPEM) are the two types of preneoplastic metaplasias. In this study, we aimed to investigate expression of Pancreatic duodenal homeobox 1 (PDX1), mucins (MUCs), trefoil factors (TFFs) in SPEM and IM surrounding gastric carcinomas.<br />
<b>Material and methods:</b> Tissue samples of tumor adjacent gastric mucosa including IM (n = 61) and SPEM (n = 36) from 70 gastrectomy specimens were used for immunohistochemical analysis of PDX1, mucins (MUC5AC, MUC6) and trefoil factors (TFF2, TFF3).<br />
<b>Results</b>: Nuclear expression of PDX1 was present in both SPEM (32/36) and IM (60/61) and there was no significant difference in expression of PDX1 between the two types of metaplasias. While TFF3 and MUC5AC were abundant in IM, SPEM showed 100% expression of TFF2 and MUC6 and also lower positivity with TFF3 and MUC5AC. PDX1 positivity was related to expression of MUC5AC (60/61, p < 0.001) and TFF3 (60/61, p < 0.001) in IM and also associated with expression of MUC5AC (14/32, p < 0.05), MUC6 (32/32, p < 0.001), TFF2 (32/32, p < 0.001) and TFF3 (9/32, p < 0.05) in SPEM. Coexpression of TFF3 and TFF2 was present in 10 of 36 (27.7%) samples of SPEM and also 29 of 61 (47.5%) samples of IM exhibited dual expression of trefoil peptides.<br />
<b>Conclusions</b>: PDX1 may affect the development of SPEM and IM. Expression patterns of TFFs and MUCs may indicate that IM evolves from SPEM.]]>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581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52939_15d4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ucins, trefoil factors and pancreatic duodenal homeobox 1 expression in spasmolytic polypeptide expressing metaplasia and intestinal metaplasia adjacent to gastric carcin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90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3.369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02-14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2026-06-02T23:11:47Z</dcterms:created>
  <dcterms:modified xsi:type="dcterms:W3CDTF">2026-06-02T23:11:47Z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