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6781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4759_3e327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ome clarifications of terminology may facilitate sarcopenia assessmen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800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129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1):225-23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0">
  <a:themeElements>
    <a:clrScheme name="Theme6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2026-07-12T10:19:01Z</dcterms:created>
  <dcterms:modified xsi:type="dcterms:W3CDTF">2026-07-12T10:19:01Z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