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410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4759_3e32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me clarifications of terminology may facilitate sarcopenia assess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1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225-2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2026-08-21T15:05:34Z</dcterms:created>
  <dcterms:modified xsi:type="dcterms:W3CDTF">2026-08-21T15:05:34Z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