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022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4759_3e3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me clarifications of terminology may facilitate sarcopenia assess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12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225-2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2026-08-01T12:05:47Z</dcterms:created>
  <dcterms:modified xsi:type="dcterms:W3CDTF">2026-08-01T12:05:47Z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