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318770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74759_3e327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ome clarifications of terminology may facilitate sarcopenia assessmen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8002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129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1):225-23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0">
  <a:themeElements>
    <a:clrScheme name="Theme9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2026-11-08T20:57:16Z</dcterms:created>
  <dcterms:modified xsi:type="dcterms:W3CDTF">2026-11-08T20:57:16Z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