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9700080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74759_3e327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Some clarifications of terminology may facilitate sarcopenia assessment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9500" y="952500"/>
            <a:ext cx="1905000" cy="18002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20.91293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0;16(1):225-232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55">
  <a:themeElements>
    <a:clrScheme name="Theme55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55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55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2026-09-29T12:10:07Z</dcterms:created>
  <dcterms:modified xsi:type="dcterms:W3CDTF">2026-09-29T12:10:07Z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