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4759_3e3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me clarifications of terminology may facilitate sarcopenia assess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25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2026-06-21T23:59:43Z</dcterms:created>
  <dcterms:modified xsi:type="dcterms:W3CDTF">2026-06-21T23:59:43Z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