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The aim of the study was to evaluate selected parameters of the coagulation system during the perioperative period in patients undergoing endoscopic sinus surgery.<br />
<b>Material and methods</b>: The study involved 121 patients: group I – 42 patients who did not receive anticoagulatory or antiplatelet medications, qualified for endoscopic sinus surgery under total intravenous anaesthesia (TIVA); group II – 40 patients who received in the perioperative period low-molecular-weight heparins, qualified for endoscopic sinus surgery under TIVA; group III – 39 patients diagnosed according to a schedule, due to vertigo or loss of hearing. All the patients received a full laryngological examination and detailed audiological and otoneurological diagnostics, and examination of selected haemostatic parameters before the surgery/diagnostics.<br />
<b>Results</b>: The analysis of concentrations of coagulation parameters in groups I and II revealed a statistically significantly higher international normalized ratio value before surgery (I – 1.11; II – 1.08) and 48 h following surgery (I – 1.15; II – 1.10) in group I. The concentration of coagulation factor VII in the study patients was considerably higher in group I for all three measurements (481.93; 443.13; 486.02). The concentration of fibrinogen (coagulation factor I) was significantly lower in group I before surgery (3.2) and at 6 h after surgery (2.84). A significantly lower level of von Willebrand factor was found in group I before surgery (2.94). Comparing test results of groups I and III, who did not receive antiaggregants, statistically significant differences were observed in both tests for factors VII and VIII. <br />
<b>Conclusions</b>: Concentrations of von Willebrand factor and prothrombin revealed statistically significant differences in between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719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5111_9296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selected parameters of the coagulation system during the perioperative period in patients undergoing endoscopic surgery of the paranasal sin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2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36-1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2026-06-13T13:01:06Z</dcterms:created>
  <dcterms:modified xsi:type="dcterms:W3CDTF">2026-06-13T13:01:06Z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