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current study was to identify whether serum pentraxin 3 (PTX3) level could be a marker of increased inflammation in rheumatoid arthritis (RA) patients.
Material and methods
The study included 41 patients diagnosed with RA according to the American College of Rheumatology (ACR) 1990 diagnostic criteria. We compared the serum PTX3 levels between RA patients and a healthy control group, the relationship between PTX3 level and disease activity was also examined.
Results
A statistically significant difference was determined between the RA patients and controls as regards PTX3, platelets, C-reactive protein, and mean platelet volume results (p = 0.042, p = 0.007, p = 0.017, p < 0.001, respectively). There was no statistically significant difference in terms of PTX3 level between anti-CCP-positive and -negative patients (p = 0.368). No statistically significant difference was determined in respect of PTX3 levels between RA patients with different disease activity scores (p = 0.346).
Conclusions
No relationship was determined between PTX3 and disease activity in RA patients, nor with traditional clinical and biochemical measurements of disease activity. However, the PTX3 levels of the RA patients were found to be high in comparison with the control group. Because, from these results, the role of PTX3 in the pathogenesis of RA cannot be ignored, there is a need for further studies to determine the potential role of PTX3 in RA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580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899_c23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pentraxin 3 level an effective biomarker in disease activity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697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2026-07-19T06:17:01Z</dcterms:created>
  <dcterms:modified xsi:type="dcterms:W3CDTF">2026-07-19T06:17:01Z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