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association of elevated serum pregnancy associated plasma protein A (PAPP-A) and the risk of all-cause mortality, cardiovascular events and mortality due to infection in patients with chronic kidney disease (CKD).
Material and methods
We systematically searched the Medline database up to March 2017. A random effects model was used to pool the relative risks (RRs) and their 95% confidence intervals (CIs). Sensitivity analysis and subgroup analysis were performed to explore the potential sources of heterogeneity.
Results
Six studies involving 2034 subjects were included. The pooled RRs for the risk of all-cause mortality and cardiovascular events were 1.50 (95% CI: 1.17–1.92), 1.26 (95% CI: 0.95–1.69), respectively. Sensitivity analysis by excluding each individual study showed no influence on the main results. Subgroup analysis showed that age, male proportion, follow-up term, and assay methods were not modifiable factors.
Conclusions
Our study suggests that elevated serum PAPP-A is associated with the risk of all-cause mortality in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842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26_a7b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gnancy-associated plasma protein A as a predictor of all-cause mortality and cardiovascular events in patients with chronic kidney disease: a meta-analysis of prospective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2026-10-15T12:39:36Z</dcterms:created>
  <dcterms:modified xsi:type="dcterms:W3CDTF">2026-10-15T12:39:36Z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