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thyroidal illness syndrome (NTIS) is one of the signs for poor prognosis of cerebral infarction (CI), but its risk factors had never been explored. In this study, we analyzed the potential effect of collateral circulation on prognosis prediction of triiodothyronine for large artery atherosclerosis cerebral infarction (LAA-CI) patients.
Material and methods
Clinical data of CI patients between 2012 and 2014 were collected. Imaging inspection was used for determining TOAST classification and evaluating collateral circulation. One-year follow-up was conducted for mRS score by telephone.
Results
T3 level in the NTIS group (p = 0.001) was significantly decreased while TSH level (p < 0.001) was increased. Patients in the NTIS group had a poorer prognosis (p = 0.008) and the main reason was the high mortality (p = 0.002). NTIS predicted poor collateral circulation (p = 0.026) and good collateral circulation tended to be less likely concomitant with NTIS (p = 0.001). Logistic regression analysis showed that triiodothyronine concentrations (OR = 4.760, 95% CI: 1.981–11.456, p < 0.001) were positively correlated with but advanced age (OR = 0.756, 95% CI: 0.645–0.886, p = 0.001) negatively with opening of collateral circulation.
Conclusions
Poor opening of collateral circulation was likely to mediate the prediction of NTIS for prognosis of LAA-CI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99_6c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iiodothyronine levels were positively correlated with opening of collateral circulation in cerebral infarction patients with large arte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71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2026-05-12T21:17:26Z</dcterms:created>
  <dcterms:modified xsi:type="dcterms:W3CDTF">2026-05-12T21:17:26Z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