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xidative stress contributes to all three phases of carcinogenesis and represents a concomitant condition in renal cell carcinoma (RCC). RCC is the most common type of neoplasm of the kidney, and despite numerous studies the set of predictive and prognostic markers of survival are still unknown. The aim of our study was to examine the relation between antioxidant (AO) status and overall survival (OS) in RCC patients.
Material and methods
Our study included 95 patients with RCC, who underwent radical nephrectomy. We analysed the prognostic role of antioxidant enzymes (superoxide dismutase, catalase, glutathione peroxidase, glutathione S-transferase, glutathione reductase, glutathione, and malondialdehyde) and other clinicopathological factors (size, grade, stage, and histological subtype) on the OS of RCC patients.
Results
The 5-year OS was 54.6%. The survival analysis related to AO parameters showed no significant difference in survival of RCC patients. The concentration of malondialdehyde, an indicator of lipid peroxidation, also had no significant effect on the survival rate of RCC patients. Univariate and multivariate analysis confirmed the significance of clinicopathological parameters (size, p < 0.001; Fuhrman grade, p = 0.001, and stage, p < 0.001) for patients’ survival.
Conclusions
In our cohort of patients, different antioxidant parameters were not found to be predictors for OS of patients with RCC, who underwent radical nephr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160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92_bd30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antioxidant status on overall survival in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94-1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2026-09-13T11:42:33Z</dcterms:created>
  <dcterms:modified xsi:type="dcterms:W3CDTF">2026-09-13T11:42:33Z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