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β-Asarone is a major component of Acorus tatarinowii Schott. It has pharmacological effects that include antihyperlipidemic, anti-inflammatory, and antioxidant activity. In the present study, the effect of β-asarone on neurodegeneration induced by intrahippocampal administration of β-amyloid was investigated in adult male Wistar rats.
Material and methods
The rats were randomly divided into 9 groups: normal control, sham-operated control, β-asarone (12.5, 25, and 50 mg/kg intragastrically, daily) alone, Alzheimeric control rats (β-amyloid, intrahippocampal), β-asarone (12.5, 25, and 50 mg/kg intragastrically, daily) together with β-amyloid, and treatment was performed accordingly. Animals were injected with β-amyloid bilaterally. Animals received β-asarone daily using an intragastric tube for 50 days, starting from 30 days before administration of the β-amyloid. The rats were sacrificed and parameters of oxidative stress, superoxide dismutase (SOD) and glutathione peroxidase (GPX) activity were measured in hippocampus homogenate. Histopathological changes were examined by Bielschowsky staining.
Results
Our results showed that administration of β-asarone (25 and 50 mg/kg) significantly increased the levels of antioxidant enzymes, including SOD (1.09 ±0.02, 1.21 ±0.02, p < 0.001, respectively) and GPX (58.94 ±0.78, 68.92 ±3.64, p < 0.001, respectively) in comparison with Alzheimeric control rats (SOD and GPX level for Alzheimeric control group: 0.44 ±0.01, 35.09 ±1.15, respectively). Histopathological examination showed that β-asarone decreased cell loss in the cerebral cortex and hippocampus in Alzheimeric rats.
Conclusions
These results indicate that β-asarone is effective in providing protection against oxidative stress and neuronal damage induced by β-amyloi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0512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121_9936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β-asarone in normal and β-amyloid-induced Alzheimeric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04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6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99-7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2026-10-03T13:42:19Z</dcterms:created>
  <dcterms:modified xsi:type="dcterms:W3CDTF">2026-10-03T13:42:19Z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