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sults conflict on the association between the XRCC2  rs3218536 polymorphism and ovarian cancer risk, despite wide-ranging investigations. This meta-analysis examines whether the XRCC2 rs3218536 polymorphism is associated with ovarian cancer risk.
Material and methods
Eligible case-control studies were searched in PubMed. We therefore performed a meta-analysis of 5,802 ovarian cancer cases and 9,390 controls from 7 articles published. The strength of association between XRCC2 rs3218536 polymorphism and ovarian cancer susceptibility was calculated using pooled odds ratios (ORs) with corresponding 95% confidence intervals (CIs).
Results
No statistically significant associations between XRCC2 rs3218536 polymorphism and ovarian cancer risk were found in any genetic models. However, a significant relationship with ovarian cancer risk was discovered when the high quality studies were pooled in the meta-analysis (AA vs. GG: OR = 0.59, 95% CI: 0.37–0.94, p = 0.03; GA vs. GG: OR = 0.87, 95% CI: 0.78–0.96, p = 0.009; GA + AA vs. GG: OR = 0.85, 95% CI: 0.77–0.94, p = 0.003; AA vs. GG + GA: OR = 0.60, 95% CI: 0.38–0.95, p = 0.03).
Conclusions
This meta-analysis shows that the XRCC2 rs3218536 polymorphism was associated with ovarian cancer risk overall for high quality studies. Non-Caucasian groups and high quality studies should be further studi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958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141_5375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alysis of the association between the XRCC2 rs3218536 polymorphism and ovarian cancer risk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57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6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682-6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2026-08-31T12:32:47Z</dcterms:created>
  <dcterms:modified xsi:type="dcterms:W3CDTF">2026-08-31T12:32:47Z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