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0812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6156_99703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inical characteristics and outcomes of patients with overlapping Miller Fisher syndrome and myasthenia grav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609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129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233-23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8">
  <a:themeElements>
    <a:clrScheme name="Theme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2026-10-27T01:35:38Z</dcterms:created>
  <dcterms:modified xsi:type="dcterms:W3CDTF">2026-10-27T01:35:38Z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