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345809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76156_99703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linical characteristics and outcomes of patients with overlapping Miller Fisher syndrome and myasthenia grav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16097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129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1):233-23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6">
  <a:themeElements>
    <a:clrScheme name="Theme2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2026-07-19T06:17:01Z</dcterms:created>
  <dcterms:modified xsi:type="dcterms:W3CDTF">2026-07-19T06:17:01Z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