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198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56_9970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characteristics and outcomes of patients with overlapping Miller Fisher syndrome and myasthenia grav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09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12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233-23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2026-10-06T16:19:19Z</dcterms:created>
  <dcterms:modified xsi:type="dcterms:W3CDTF">2026-10-06T16:19:19Z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