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034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156_99703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characteristics and outcomes of patients with overlapping Miller Fisher syndrome and myasthenia grav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09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33-2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2026-08-28T03:18:47Z</dcterms:created>
  <dcterms:modified xsi:type="dcterms:W3CDTF">2026-08-28T03:18:47Z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