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eelin (RELN) is an extracellular glycoprotein best known to be crucial for neuronal migration during the embryonic period and regulation of synaptic plasticity in the adult brain, with recent studies pointing to reelin playing an important part in the organization of peripheral organs as well. Abnormalities in RELN function are associated with a variety of medical conditions in human beings. These alterations partly also reflect in RELN’s blood levels, which gives it a clinical relevance as a potential biomarker. Requirement for a possible clinical use is a profound understanding of RELN’s physiology. We hypothesized blood RELN levels could underlie time-dependent variations and therefore examined individuals’ serum reelin concentrations in the course of one day.
Material and methods
We obtained blood samples from healthy individuals (n = 10) at several times of measurement over a time period of 24 h. We subsequently determined the respective serum RELN concentrations utilizing an enzyme-linked immunosorbent assay and tested for intra- and interindividual variations in serum RELN concentrations over time.
Results
All tested individuals’ serum RELN levels displayed significant intraindividual variations in the course of 24 h. Test subjects’ reelin day profiles showed substantial divergence among each other.
Conclusions
Our findings point to short-term fluctuations in blood RELN levels being part of physiological RELN homeostasis. This is of special interest with regard to a potential clinical use of RELN as a biomark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61017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6325_5174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tra-day variations of blood reelin levels in healthy individua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6192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128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1):118-12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9">
  <a:themeElements>
    <a:clrScheme name="Theme8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2026-10-10T00:58:20Z</dcterms:created>
  <dcterms:modified xsi:type="dcterms:W3CDTF">2026-10-10T00:58:20Z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