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18477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76472_637a8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pression of markers of neural stem and progenitor cells in glioblastoma multiforme in relation to tumor recurrence and overall survival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2133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285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2):481-48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0">
  <a:themeElements>
    <a:clrScheme name="Theme4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2026-08-31T09:28:25Z</dcterms:created>
  <dcterms:modified xsi:type="dcterms:W3CDTF">2026-08-31T09:28:25Z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