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704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472_637a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markers of neural stem and progenitor cells in glioblastoma multiforme in relation to tumor recurrence and overall surviv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8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81-4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2026-07-02T01:02:38Z</dcterms:created>
  <dcterms:modified xsi:type="dcterms:W3CDTF">2026-07-02T01:02:38Z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