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989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472_637a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of markers of neural stem and progenitor cells in glioblastoma multiforme in relation to tumor recurrence and overall surviv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8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81-4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2026-10-07T14:18:11Z</dcterms:created>
  <dcterms:modified xsi:type="dcterms:W3CDTF">2026-10-07T14:18:11Z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