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70755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76472_637a8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xpression of markers of neural stem and progenitor cells in glioblastoma multiforme in relation to tumor recurrence and overall surviva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21336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285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2):481-48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7">
  <a:themeElements>
    <a:clrScheme name="Theme9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2026-07-22T03:34:37Z</dcterms:created>
  <dcterms:modified xsi:type="dcterms:W3CDTF">2026-07-22T03:34:37Z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