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053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551_8b5d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significance of chemokine CXCL-8 in esopha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00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7.719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75-4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2026-08-21T05:11:30Z</dcterms:created>
  <dcterms:modified xsi:type="dcterms:W3CDTF">2026-08-21T05:11:30Z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