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741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551_8b5d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significance of chemokine CXCL-8 in esophage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00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7.7193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75-4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2026-08-01T04:18:44Z</dcterms:created>
  <dcterms:modified xsi:type="dcterms:W3CDTF">2026-08-01T04:18:44Z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