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43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6551_8b5d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significance of chemokine CXCL-8 in esophagea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800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7.7193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475-4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2026-05-12T20:34:51Z</dcterms:created>
  <dcterms:modified xsi:type="dcterms:W3CDTF">2026-05-12T20:34:51Z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