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36509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6551_8b5d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significance of chemokine CXCL-8 in esophageal carci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800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7.7193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2):475-48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6">
  <a:themeElements>
    <a:clrScheme name="Theme7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2026-06-01T21:20:20Z</dcterms:created>
  <dcterms:modified xsi:type="dcterms:W3CDTF">2026-06-01T21:20:20Z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