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39072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76551_8b5d7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significance of chemokine CXCL-8 in esophageal carcin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800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7.7193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2):475-48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8">
  <a:themeElements>
    <a:clrScheme name="Theme2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2026-10-19T01:47:34Z</dcterms:created>
  <dcterms:modified xsi:type="dcterms:W3CDTF">2026-10-19T01:47:34Z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