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443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551_8b5d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significance of chemokine CXCL-8 in esophageal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00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19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75-4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2026-09-10T08:15:24Z</dcterms:created>
  <dcterms:modified xsi:type="dcterms:W3CDTF">2026-09-10T08:15:24Z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