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is the main cause of osteoarthritis (OA). Lycium barbarum polysaccharides (LBP) have antioxidant properties. Thus, the potential effect of LBP on H<SUB>2</SUB>O<SUB>2</SUB>-stimulated chondrocytes was examined.
Material and methods
The cell viability was detected by CCK-8. The reactive oxygen species (ROS) production and apoptosis rates were determined by flow cytometric analysis. The DNA damage was detected by comet assay. Real-time polymerase chain reaction (qPCR) and Western blot assays were performed to examine the expression of histone 2A family member X (H2AX), checkpoint kinase 1 (Chk1), poly ADP-ribose polymerase (PARP), cysteinyl aspartate specific proteinase (caspase)-3/8/9, and nuclear factor (erythroid-derived 2)-like 2 (Nrf2) and its antioxidant-response element (ARE) dependent factors including heme oxygenase-1 (HO-1) and quinine oxidoreductase-1 (NQO-1).
Results
Compared to the H<SUB>2</SUB>O<SUB>2</SUB> group, LBP inhibited the ROS production and DNA damage caused by H<SUB>2</SUB>O<SUB>2</SUB> (p < 0.05), respectively. LBP inhibited the mRNA and protein expressions of H2AX and Chk1 (p < 0.05). Meanwhile, LBP significantly decreased apoptosis (p < 0.05). And LBP inhibited the expression levels of PARP and Caspase-3/8/9 (p < 0.05). Moreover, LBP increased the expression of Nrf2, HO-1and NQO-1 (p < 0.05). Furthermore, the depletion of Nrf2 that mediated by RNA interference reversed the apoptosis and DNA damage inhibition effect of LBP (p < 0.05).
Conclusions
LBP protected chondrocytes through inhibiting DNA damage and apoptosis caused by H<SUB>2</SUB>O<SUB>2</SUB>, in which the Nrf2/ARE signaling pathway played a positive role. It provided an inspiration for clinical application – developing LBP as a therapeutic agent and Nrf2 as a promising candidate.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494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709_1ad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ycium barbarum polysaccharides exert an antioxidative effect on rat chondrocytes by activating the nuclear factor (erythroid-derived 2)-like 2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70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64-9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2026-07-14T12:45:46Z</dcterms:created>
  <dcterms:modified xsi:type="dcterms:W3CDTF">2026-07-14T12:45:46Z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