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04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7900_361a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ful endoscopic treatment of walled-off pancreatic necrosis complicated with pancreaticopleural and pancreaticocolonic fistul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33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06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1-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2026-07-12T08:15:36Z</dcterms:created>
  <dcterms:modified xsi:type="dcterms:W3CDTF">2026-07-12T08:15:36Z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