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1280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7900_361a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ful endoscopic treatment of walled-off pancreatic necrosis complicated with pancreaticopleural and pancreaticocolonic fistul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33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065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1-4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2026-10-16T00:49:10Z</dcterms:created>
  <dcterms:modified xsi:type="dcterms:W3CDTF">2026-10-16T00:49:10Z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