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10747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77900_361ac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uccessful endoscopic treatment of walled-off pancreatic necrosis complicated with pancreaticopleural and pancreaticocolonic fistula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9334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7.7065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2):471-47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1">
  <a:themeElements>
    <a:clrScheme name="Theme3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2026-06-22T01:19:58Z</dcterms:created>
  <dcterms:modified xsi:type="dcterms:W3CDTF">2026-06-22T01:19:58Z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