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595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7900_361a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ccessful endoscopic treatment of walled-off pancreatic necrosis complicated with pancreaticopleural and pancreaticocolonic fistul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933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065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71-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2026-05-30T12:14:43Z</dcterms:created>
  <dcterms:modified xsi:type="dcterms:W3CDTF">2026-05-30T12:14:43Z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