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8601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7900_361a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uccessful endoscopic treatment of walled-off pancreatic necrosis complicated with pancreaticopleural and pancreaticocolonic fistul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933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7.7065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471-4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2026-11-05T01:57:25Z</dcterms:created>
  <dcterms:modified xsi:type="dcterms:W3CDTF">2026-11-05T01:57:25Z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