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6208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7900_361ac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uccessful endoscopic treatment of walled-off pancreatic necrosis complicated with pancreaticopleural and pancreaticocolonic fistula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9334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7.7065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471-47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2026-09-10T13:10:08Z</dcterms:created>
  <dcterms:modified xsi:type="dcterms:W3CDTF">2026-09-10T13:10:08Z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