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the relations between plasma renin activity (PRA), serum aldosterone concentration (ALDO) and selected asymptomatic organ damage (AOD) indices in mild primary arterial hypertension (AH).
Material and Methods
We measured PRA, ALDO, and selected AOD indices (carotid-femoral pulse wave velocity (cfPWV), central aortic pulse pressure (cPP), estimated glomerular filtration rate (eGFR)) in 122 patients with untreated AH.
Results
Patients with high PRA (≥ 0.65 ng/ml/h) were characterized by lower plasma sodium and aldosterone to renin ratio (ARR), higher ALDO, but a similar level of AOD indices compared to patients with low PRA. cfPWV (p = 0.04) and cPP (p = 0.019) increased with ARR, while eGFR decreased with ALDO (p = 0.008). Only eGFR was independently correlated with ALDO. In subjects with simultaneously high PRA and ARR values, we found significantly higher cfPWV (p = 0.02) and cPP (p = 0.04) and lower eGFR (p = 0.02) than in those with high PRA but low ARR values.
Conclusions
Assessment of the influence of the renin-angiotensin-aldosterone system (RAAS) on AOD should include the relationship between renin and aldosterone. The PRA itself has no predictive value for AOD. More advanced arterial stiffness and renal impairment are associated with increased PRA and ARR. The RAAS activity might be useful in AOD prediction and hypertension severity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362_df4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renin activity, serum aldosterone concentration and selected organ damage indices in essential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3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2026-08-28T14:20:10Z</dcterms:created>
  <dcterms:modified xsi:type="dcterms:W3CDTF">2026-08-28T14:20:10Z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