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nate lymphoid cells (ILCs) are a recently described group of immune cells that can regulate homeostasis and protect mammalian organisms, including humans, from infections and diseases. Considering this, ILC research is still ongoing to better understand the biology of these cells and their roles in the human body. ILCs are a multifunctional group of immune cells, making it important for the medical community to be familiar with the latest research about the ILC families and their functions in selected disease states, such as cancer formation, metabolic disorders and inflammation. By discovering the roles of ILC populations and their participation in many disorders, we can improve disease diagnostics and patient healthcare.]]></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23865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8576_274d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role of innate lymphoid cells in selected disease states – cancer formation, metabolic disorder and inflamm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819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83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1):196-20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9">
  <a:themeElements>
    <a:clrScheme name="Theme1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2026-09-01T00:26:22Z</dcterms:created>
  <dcterms:modified xsi:type="dcterms:W3CDTF">2026-09-01T00:26:22Z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